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256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D388F-0BB1-413D-8781-90B10F009A98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CBCEB-7C18-4C09-A6D3-D5A30D2D9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CBCEB-7C18-4C09-A6D3-D5A30D2D9317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10" name="Rec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xão rect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xão rect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PT"/>
          </a:p>
        </p:txBody>
      </p:sp>
      <p:sp>
        <p:nvSpPr>
          <p:cNvPr id="9" name="Rec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xão rect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xão rect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xão rect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xão rect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2" name="Marcador de Posição do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o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xão rect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Marcador de Posição de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3" name="Marcador de Posição do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xão rect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xão rect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Marcador de Posição d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xão rect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EF555B-A746-4548-83E5-90731314871C}" type="datetimeFigureOut">
              <a:rPr lang="pt-PT" smtClean="0"/>
              <a:pPr/>
              <a:t>03-03-2011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490203-AC5F-4A9C-AF50-3517DD6EE0A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Users\computador\Documents\Antropologia,%20tribo_0001.wmv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60" y="2996952"/>
            <a:ext cx="7406640" cy="1472184"/>
          </a:xfrm>
        </p:spPr>
        <p:txBody>
          <a:bodyPr/>
          <a:lstStyle/>
          <a:p>
            <a:r>
              <a:rPr lang="pt-PT" dirty="0" smtClean="0"/>
              <a:t>Antropologia Cultural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75656" y="4869160"/>
            <a:ext cx="7406640" cy="1752600"/>
          </a:xfrm>
        </p:spPr>
        <p:txBody>
          <a:bodyPr>
            <a:normAutofit fontScale="85000" lnSpcReduction="20000"/>
          </a:bodyPr>
          <a:lstStyle/>
          <a:p>
            <a:pPr marR="0" algn="r" defTabSz="912813">
              <a:lnSpc>
                <a:spcPct val="80000"/>
              </a:lnSpc>
            </a:pPr>
            <a:r>
              <a:rPr lang="pt-PT" sz="1900" b="1" dirty="0" smtClean="0"/>
              <a:t>Docente Luís </a:t>
            </a:r>
            <a:r>
              <a:rPr lang="pt-PT" sz="1900" b="1" dirty="0" err="1" smtClean="0"/>
              <a:t>Souta</a:t>
            </a:r>
            <a:endParaRPr lang="pt-PT" sz="1900" b="1" dirty="0" smtClean="0"/>
          </a:p>
          <a:p>
            <a:pPr marR="0" algn="r" defTabSz="912813">
              <a:lnSpc>
                <a:spcPct val="80000"/>
              </a:lnSpc>
            </a:pPr>
            <a:r>
              <a:rPr lang="pt-PT" sz="1900" b="1" dirty="0" smtClean="0"/>
              <a:t>Animação e Intervenção Sociocultural</a:t>
            </a:r>
          </a:p>
          <a:p>
            <a:pPr marR="0" algn="r" defTabSz="912813">
              <a:lnSpc>
                <a:spcPct val="80000"/>
              </a:lnSpc>
            </a:pPr>
            <a:r>
              <a:rPr lang="pt-PT" sz="1900" b="1" dirty="0" smtClean="0"/>
              <a:t>1º ano</a:t>
            </a:r>
          </a:p>
          <a:p>
            <a:pPr marR="0" algn="r" defTabSz="912813">
              <a:lnSpc>
                <a:spcPct val="80000"/>
              </a:lnSpc>
            </a:pPr>
            <a:r>
              <a:rPr lang="pt-PT" sz="1900" dirty="0" smtClean="0"/>
              <a:t>2º semestre</a:t>
            </a:r>
            <a:endParaRPr lang="pt-PT" sz="1900" b="1" dirty="0" smtClean="0"/>
          </a:p>
          <a:p>
            <a:pPr marR="0" algn="r" defTabSz="912813">
              <a:lnSpc>
                <a:spcPct val="80000"/>
              </a:lnSpc>
            </a:pPr>
            <a:endParaRPr lang="pt-PT" sz="2800" dirty="0" smtClean="0"/>
          </a:p>
          <a:p>
            <a:pPr marR="0" algn="r" defTabSz="912813">
              <a:lnSpc>
                <a:spcPct val="80000"/>
              </a:lnSpc>
            </a:pPr>
            <a:r>
              <a:rPr lang="pt-PT" dirty="0" smtClean="0"/>
              <a:t>Discente</a:t>
            </a:r>
          </a:p>
          <a:p>
            <a:pPr marR="0" algn="r" defTabSz="912813">
              <a:lnSpc>
                <a:spcPct val="80000"/>
              </a:lnSpc>
            </a:pPr>
            <a:r>
              <a:rPr lang="pt-PT" dirty="0" smtClean="0"/>
              <a:t>Marta Redondo</a:t>
            </a:r>
            <a:endParaRPr lang="pt-PT" dirty="0"/>
          </a:p>
        </p:txBody>
      </p:sp>
      <p:pic>
        <p:nvPicPr>
          <p:cNvPr id="4" name="Imagem 3" descr="ESE SIMBOL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332656"/>
            <a:ext cx="1266825" cy="10382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620688"/>
            <a:ext cx="3888432" cy="28920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65014" y="3193564"/>
            <a:ext cx="6323032" cy="457200"/>
          </a:xfrm>
        </p:spPr>
        <p:txBody>
          <a:bodyPr>
            <a:normAutofit/>
          </a:bodyPr>
          <a:lstStyle/>
          <a:p>
            <a:r>
              <a:rPr lang="pt-PT" dirty="0" smtClean="0"/>
              <a:t>Tribos das margens do rio </a:t>
            </a:r>
            <a:r>
              <a:rPr lang="pt-PT" dirty="0" err="1" smtClean="0"/>
              <a:t>omo</a:t>
            </a:r>
            <a:r>
              <a:rPr lang="pt-PT" dirty="0" smtClean="0"/>
              <a:t>, África</a:t>
            </a:r>
            <a:endParaRPr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04248" y="533752"/>
            <a:ext cx="1527048" cy="498348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pt-PT" dirty="0" smtClean="0"/>
              <a:t>As tribos do </a:t>
            </a:r>
            <a:r>
              <a:rPr lang="pt-PT" dirty="0" err="1" smtClean="0"/>
              <a:t>Omo</a:t>
            </a:r>
            <a:r>
              <a:rPr lang="pt-PT" dirty="0" smtClean="0"/>
              <a:t>. Fotografias de Hans </a:t>
            </a:r>
            <a:r>
              <a:rPr lang="pt-PT" dirty="0" err="1" smtClean="0"/>
              <a:t>Sylvester</a:t>
            </a:r>
            <a:r>
              <a:rPr lang="pt-PT" dirty="0" smtClean="0"/>
              <a:t> nos </a:t>
            </a:r>
            <a:r>
              <a:rPr lang="pt-PT" dirty="0" err="1" smtClean="0"/>
              <a:t>cofins</a:t>
            </a:r>
            <a:r>
              <a:rPr lang="pt-PT" dirty="0" smtClean="0"/>
              <a:t> da </a:t>
            </a:r>
            <a:r>
              <a:rPr lang="pt-PT" dirty="0" err="1" smtClean="0"/>
              <a:t>Etiopia</a:t>
            </a:r>
            <a:r>
              <a:rPr lang="pt-PT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Experiencia durou seis anos.</a:t>
            </a:r>
            <a:br>
              <a:rPr lang="pt-PT" dirty="0" smtClean="0"/>
            </a:br>
            <a:r>
              <a:rPr lang="pt-PT" dirty="0" smtClean="0"/>
              <a:t>O rio </a:t>
            </a:r>
            <a:r>
              <a:rPr lang="pt-PT" dirty="0" err="1" smtClean="0"/>
              <a:t>Omo</a:t>
            </a:r>
            <a:r>
              <a:rPr lang="pt-PT" dirty="0" smtClean="0"/>
              <a:t> tem uma região vulcânica que fornece uma imensa paleta de pigmentos, ocre vermelho, </a:t>
            </a:r>
            <a:r>
              <a:rPr lang="pt-PT" dirty="0" err="1" smtClean="0"/>
              <a:t>caulim</a:t>
            </a:r>
            <a:r>
              <a:rPr lang="pt-PT" dirty="0" smtClean="0"/>
              <a:t> branco, verde revestido, amarelo luminoso ou cinzento das cinzas.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Grupo tem o dom da pintura, vêm o corpo como uma tela em branco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A força da sua arte é definida em três palavras: os dedos, a velocidade e a liberdade.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Desenham com as mãos abertas, da extremidade das unhas, às vezes com uma extremidade de madeiras, cobrem-se de colmo, um caule esmagado. </a:t>
            </a:r>
          </a:p>
          <a:p>
            <a:endParaRPr lang="pt-PT" dirty="0"/>
          </a:p>
        </p:txBody>
      </p:sp>
      <p:pic>
        <p:nvPicPr>
          <p:cNvPr id="5" name="Antropologia, tribo_0001.wmv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980728"/>
            <a:ext cx="5595764" cy="4196822"/>
          </a:xfrm>
          <a:prstGeom prst="rect">
            <a:avLst/>
          </a:prstGeom>
        </p:spPr>
      </p:pic>
      <p:sp>
        <p:nvSpPr>
          <p:cNvPr id="6" name="Botão de acção: informações 5">
            <a:hlinkClick r:id="" action="ppaction://hlinkshowjump?jump=lastslide" highlightClick="1"/>
          </p:cNvPr>
          <p:cNvSpPr/>
          <p:nvPr/>
        </p:nvSpPr>
        <p:spPr>
          <a:xfrm>
            <a:off x="395536" y="6021288"/>
            <a:ext cx="648072" cy="576064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rtar Rectângulo de Canto Simples 2"/>
          <p:cNvSpPr/>
          <p:nvPr/>
        </p:nvSpPr>
        <p:spPr>
          <a:xfrm>
            <a:off x="1259632" y="692696"/>
            <a:ext cx="5904656" cy="1152128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485800"/>
            <a:ext cx="7467600" cy="1143000"/>
          </a:xfrm>
        </p:spPr>
        <p:txBody>
          <a:bodyPr/>
          <a:lstStyle/>
          <a:p>
            <a:r>
              <a:rPr lang="pt-PT" dirty="0" smtClean="0"/>
              <a:t>Experiência multicultural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5088916" cy="33843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20688"/>
            <a:ext cx="4968552" cy="512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051720" y="5949280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Localização do Rio </a:t>
            </a:r>
            <a:r>
              <a:rPr lang="pt-PT" sz="1600" dirty="0" err="1" smtClean="0"/>
              <a:t>Omo</a:t>
            </a:r>
            <a:endParaRPr lang="pt-PT" sz="1600" dirty="0"/>
          </a:p>
        </p:txBody>
      </p:sp>
      <p:sp>
        <p:nvSpPr>
          <p:cNvPr id="6" name="Seta para a esquerda 5">
            <a:hlinkClick r:id="" action="ppaction://hlinkshowjump?jump=previousslide"/>
          </p:cNvPr>
          <p:cNvSpPr/>
          <p:nvPr/>
        </p:nvSpPr>
        <p:spPr>
          <a:xfrm>
            <a:off x="179512" y="6021288"/>
            <a:ext cx="792088" cy="648072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nte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nergi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irant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</TotalTime>
  <Words>50</Words>
  <Application>Microsoft Office PowerPoint</Application>
  <PresentationFormat>Apresentação no Ecrã (4:3)</PresentationFormat>
  <Paragraphs>17</Paragraphs>
  <Slides>4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Mirante</vt:lpstr>
      <vt:lpstr>Antropologia Cultural</vt:lpstr>
      <vt:lpstr>Tribos das margens do rio omo, África</vt:lpstr>
      <vt:lpstr>Experiência multicultural</vt:lpstr>
      <vt:lpstr>Diapositivo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Antropologia Cultural</dc:title>
  <dc:creator>Éme</dc:creator>
  <cp:lastModifiedBy>Éme</cp:lastModifiedBy>
  <cp:revision>22</cp:revision>
  <dcterms:created xsi:type="dcterms:W3CDTF">2011-03-03T16:16:54Z</dcterms:created>
  <dcterms:modified xsi:type="dcterms:W3CDTF">2011-03-03T23:14:04Z</dcterms:modified>
</cp:coreProperties>
</file>